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76" r:id="rId12"/>
    <p:sldId id="277" r:id="rId13"/>
    <p:sldId id="266" r:id="rId14"/>
    <p:sldId id="278" r:id="rId15"/>
    <p:sldId id="268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4" y="223234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Taylor Trabun\Documents\Mission-Control\Documents\packetType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7" y="1131887"/>
            <a:ext cx="5802312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Services (Fully </a:t>
            </a:r>
            <a:r>
              <a:rPr lang="en-US" dirty="0" err="1" smtClean="0"/>
              <a:t>IMplemented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AltitudeHold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Arm Service</a:t>
            </a:r>
          </a:p>
          <a:p>
            <a:r>
              <a:rPr lang="en-US" dirty="0" err="1" smtClean="0"/>
              <a:t>DoMove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Heading Service</a:t>
            </a:r>
          </a:p>
          <a:p>
            <a:r>
              <a:rPr lang="en-US" dirty="0" err="1" smtClean="0"/>
              <a:t>HeadingHold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Land Service</a:t>
            </a:r>
          </a:p>
          <a:p>
            <a:r>
              <a:rPr lang="en-US" dirty="0" smtClean="0"/>
              <a:t>Updated Serial Service</a:t>
            </a:r>
          </a:p>
          <a:p>
            <a:r>
              <a:rPr lang="en-US" dirty="0" smtClean="0"/>
              <a:t>Takeoff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Future Services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Heartbeat Service (In progress)</a:t>
            </a:r>
          </a:p>
          <a:p>
            <a:r>
              <a:rPr lang="en-US" dirty="0" err="1" smtClean="0"/>
              <a:t>MissionPlanInstruction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MissionPlan</a:t>
            </a:r>
            <a:r>
              <a:rPr lang="en-US" smtClean="0"/>
              <a:t> Service</a:t>
            </a:r>
            <a:endParaRPr lang="en-US" dirty="0" smtClean="0"/>
          </a:p>
          <a:p>
            <a:r>
              <a:rPr lang="en-US" dirty="0" smtClean="0"/>
              <a:t>Move to Coordinate Service</a:t>
            </a:r>
          </a:p>
          <a:p>
            <a:r>
              <a:rPr lang="en-US" dirty="0" err="1" smtClean="0"/>
              <a:t>DroneSettings</a:t>
            </a:r>
            <a:r>
              <a:rPr lang="en-US" dirty="0" smtClean="0"/>
              <a:t>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430585" cy="4099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Flight Plan Panel</a:t>
            </a:r>
            <a:endParaRPr lang="en-US" sz="2800" dirty="0"/>
          </a:p>
          <a:p>
            <a:r>
              <a:rPr lang="en-US" sz="2800" dirty="0" smtClean="0"/>
              <a:t>Able to create and submit flight plans with many instructions.</a:t>
            </a:r>
            <a:endParaRPr lang="en-US" sz="2800" dirty="0"/>
          </a:p>
          <a:p>
            <a:r>
              <a:rPr lang="en-US" sz="2800" dirty="0" smtClean="0"/>
              <a:t>Instructions implemented:</a:t>
            </a:r>
          </a:p>
          <a:p>
            <a:pPr lvl="1"/>
            <a:r>
              <a:rPr lang="en-US" sz="2000" dirty="0" smtClean="0"/>
              <a:t>Move: Forward, Left, Right and Back</a:t>
            </a:r>
          </a:p>
          <a:p>
            <a:pPr lvl="1"/>
            <a:r>
              <a:rPr lang="en-US" sz="2000" dirty="0" smtClean="0"/>
              <a:t>Rotate: Left Right</a:t>
            </a:r>
            <a:endParaRPr lang="en-US" sz="2200" dirty="0"/>
          </a:p>
          <a:p>
            <a:r>
              <a:rPr lang="en-US" sz="2800" dirty="0" smtClean="0"/>
              <a:t>Instructions can be added and subtracted before being resubmitted.</a:t>
            </a:r>
          </a:p>
          <a:p>
            <a:r>
              <a:rPr lang="en-US" sz="2800" dirty="0" smtClean="0"/>
              <a:t>Emergency buttons for pausing flight and forcing a landing are clearly indicated.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98" y="1752599"/>
            <a:ext cx="3181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5884055" cy="40995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Manual Control Panel</a:t>
            </a:r>
            <a:endParaRPr lang="en-US" sz="2800" dirty="0"/>
          </a:p>
          <a:p>
            <a:r>
              <a:rPr lang="en-US" sz="2800" dirty="0" smtClean="0"/>
              <a:t>Controls can be activated or deactivated</a:t>
            </a:r>
            <a:endParaRPr lang="en-US" sz="2800" dirty="0"/>
          </a:p>
          <a:p>
            <a:r>
              <a:rPr lang="en-US" sz="2800" dirty="0" smtClean="0"/>
              <a:t>Controls can use either keyboard keys or mouse clicks.</a:t>
            </a:r>
          </a:p>
          <a:p>
            <a:r>
              <a:rPr lang="en-US" sz="2800" dirty="0" smtClean="0"/>
              <a:t>Future improvements:</a:t>
            </a:r>
            <a:endParaRPr lang="en-US" sz="2800" dirty="0"/>
          </a:p>
          <a:p>
            <a:pPr lvl="1"/>
            <a:r>
              <a:rPr lang="en-US" sz="2100" dirty="0" smtClean="0"/>
              <a:t>Data displays need to be updated from the drone packet.</a:t>
            </a:r>
          </a:p>
          <a:p>
            <a:pPr lvl="1"/>
            <a:r>
              <a:rPr lang="en-US" sz="2100" dirty="0" smtClean="0"/>
              <a:t>Restrict key select to only one key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468" y="2137158"/>
            <a:ext cx="4852708" cy="33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340850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Panel</a:t>
            </a:r>
            <a:endParaRPr lang="en-US" sz="2800" dirty="0"/>
          </a:p>
          <a:p>
            <a:r>
              <a:rPr lang="en-US" sz="2800" dirty="0" smtClean="0"/>
              <a:t>Library courtesy of </a:t>
            </a:r>
            <a:r>
              <a:rPr lang="en-US" sz="2800" dirty="0"/>
              <a:t>Guillaume </a:t>
            </a:r>
            <a:r>
              <a:rPr lang="en-US" sz="2800" dirty="0" smtClean="0"/>
              <a:t>Chouteau</a:t>
            </a:r>
          </a:p>
          <a:p>
            <a:r>
              <a:rPr lang="en-US" sz="2800" dirty="0" smtClean="0"/>
              <a:t>Currently monitors the pitch, roll and yaw of the drone’s </a:t>
            </a:r>
            <a:r>
              <a:rPr lang="en-US" sz="2800" dirty="0" smtClean="0"/>
              <a:t>Arduino</a:t>
            </a:r>
            <a:endParaRPr lang="en-US" sz="2800" dirty="0"/>
          </a:p>
          <a:p>
            <a:r>
              <a:rPr lang="en-US" sz="2800" dirty="0" smtClean="0"/>
              <a:t>String parsing extrapolates the data and then translates to a format readable by the instrument panel library.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28" y="1325879"/>
            <a:ext cx="3228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62561" y="1935480"/>
            <a:ext cx="4263702" cy="312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1730</TotalTime>
  <Words>382</Words>
  <Application>Microsoft Office PowerPoint</Application>
  <PresentationFormat>Widescreen</PresentationFormat>
  <Paragraphs>80</Paragraphs>
  <Slides>17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Mesh</vt:lpstr>
      <vt:lpstr>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Services (Fully IMplemented)</vt:lpstr>
      <vt:lpstr>Future Services Required</vt:lpstr>
      <vt:lpstr>Mission Control Software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Thompson, Emeth (thom5468@vandals.uidaho.edu)</cp:lastModifiedBy>
  <cp:revision>34</cp:revision>
  <dcterms:created xsi:type="dcterms:W3CDTF">2015-02-10T22:21:51Z</dcterms:created>
  <dcterms:modified xsi:type="dcterms:W3CDTF">2015-04-30T21:00:49Z</dcterms:modified>
</cp:coreProperties>
</file>